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27" r:id="rId2"/>
    <p:sldId id="307" r:id="rId3"/>
    <p:sldId id="318" r:id="rId4"/>
    <p:sldId id="291" r:id="rId5"/>
    <p:sldId id="296" r:id="rId6"/>
    <p:sldId id="322" r:id="rId7"/>
    <p:sldId id="323" r:id="rId8"/>
    <p:sldId id="324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99F"/>
    <a:srgbClr val="97D5E9"/>
    <a:srgbClr val="9ED8EA"/>
    <a:srgbClr val="B4EEB4"/>
    <a:srgbClr val="B1D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4087" autoAdjust="0"/>
  </p:normalViewPr>
  <p:slideViewPr>
    <p:cSldViewPr snapToGrid="0">
      <p:cViewPr>
        <p:scale>
          <a:sx n="90" d="100"/>
          <a:sy n="90" d="100"/>
        </p:scale>
        <p:origin x="1884" y="684"/>
      </p:cViewPr>
      <p:guideLst>
        <p:guide orient="horz" pos="2160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39601" cy="396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DFE3B-7961-413E-92A5-11A0FBFB96E3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0CAB9-56D9-4998-8FE5-AF1ED50403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52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6188" y="857250"/>
            <a:ext cx="4113212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Figure</a:t>
            </a:r>
            <a:r>
              <a:rPr lang="en-CA" baseline="0" dirty="0" smtClean="0"/>
              <a:t> 3.  Fitness of ancestral and evolved replicates grown in RPMI and increasing concentrations of BA. Optical density was measured at 24 h and 72 h. Ancestral replicates are shown in red, evolved replicates are shown in blue. Stars indicate statistical significance in a t-test comparing ancestral and evolved replicates at one time point (24 h or 72 h of growth).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72h</a:t>
            </a:r>
            <a:r>
              <a:rPr lang="en-CA" baseline="0" dirty="0" smtClean="0"/>
              <a:t> unmixed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0CAB9-56D9-4998-8FE5-AF1ED50403A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40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8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61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70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262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02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8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04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10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18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33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46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D599-FBD9-408F-ABD0-FAD9DFC92971}" type="datetimeFigureOut">
              <a:rPr lang="en-CA" smtClean="0"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6E38-3314-4C73-8AF1-B66AB2860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26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5425440" cy="7391411"/>
            <a:chOff x="0" y="0"/>
            <a:chExt cx="5425440" cy="7391411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5425440" cy="7376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0" y="0"/>
              <a:ext cx="5421341" cy="7391411"/>
              <a:chOff x="0" y="0"/>
              <a:chExt cx="5421341" cy="739141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0" y="0"/>
                <a:ext cx="5421341" cy="7391411"/>
                <a:chOff x="0" y="0"/>
                <a:chExt cx="5421341" cy="7391411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0" y="0"/>
                  <a:ext cx="5421341" cy="7391411"/>
                  <a:chOff x="0" y="0"/>
                  <a:chExt cx="5421341" cy="7391411"/>
                </a:xfrm>
              </p:grpSpPr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2" r="15201"/>
                  <a:stretch/>
                </p:blipFill>
                <p:spPr>
                  <a:xfrm>
                    <a:off x="219075" y="0"/>
                    <a:ext cx="4191000" cy="371475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9" r="15385"/>
                  <a:stretch/>
                </p:blipFill>
                <p:spPr>
                  <a:xfrm>
                    <a:off x="209550" y="3676661"/>
                    <a:ext cx="4191000" cy="3714750"/>
                  </a:xfrm>
                  <a:prstGeom prst="rect">
                    <a:avLst/>
                  </a:prstGeom>
                </p:spPr>
              </p:pic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5787"/>
                  <a:stretch/>
                </p:blipFill>
                <p:spPr>
                  <a:xfrm>
                    <a:off x="0" y="1860063"/>
                    <a:ext cx="219064" cy="371475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425" t="32500" r="2480" b="30139"/>
                  <a:stretch/>
                </p:blipFill>
                <p:spPr>
                  <a:xfrm>
                    <a:off x="4530770" y="2815318"/>
                    <a:ext cx="890571" cy="1814904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182" r="11707" b="67692"/>
                  <a:stretch/>
                </p:blipFill>
                <p:spPr>
                  <a:xfrm>
                    <a:off x="4548188" y="1636678"/>
                    <a:ext cx="577844" cy="12001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/>
                <p:cNvSpPr txBox="1"/>
                <p:nvPr/>
              </p:nvSpPr>
              <p:spPr>
                <a:xfrm>
                  <a:off x="3454361" y="131332"/>
                  <a:ext cx="940450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7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Group A</a:t>
                  </a:r>
                  <a:endParaRPr lang="en-CA" sz="1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454356" y="3807997"/>
                <a:ext cx="941283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B</a:t>
                </a:r>
                <a:endParaRPr lang="en-CA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8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68997" y="-98937"/>
            <a:ext cx="8817429" cy="7386948"/>
            <a:chOff x="1668997" y="-98937"/>
            <a:chExt cx="8817429" cy="7386948"/>
          </a:xfrm>
        </p:grpSpPr>
        <p:grpSp>
          <p:nvGrpSpPr>
            <p:cNvPr id="6" name="Group 5"/>
            <p:cNvGrpSpPr/>
            <p:nvPr/>
          </p:nvGrpSpPr>
          <p:grpSpPr>
            <a:xfrm>
              <a:off x="1668997" y="-98937"/>
              <a:ext cx="8817429" cy="7386948"/>
              <a:chOff x="1668997" y="-98937"/>
              <a:chExt cx="8817429" cy="7386948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668997" y="-98937"/>
                <a:ext cx="8817429" cy="7386948"/>
                <a:chOff x="1668997" y="726563"/>
                <a:chExt cx="8817429" cy="7386948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1668997" y="730103"/>
                  <a:ext cx="8817429" cy="7383408"/>
                  <a:chOff x="1668997" y="730103"/>
                  <a:chExt cx="8817429" cy="7383408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8997" y="1255511"/>
                    <a:ext cx="8817429" cy="6858000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2454537" y="730103"/>
                    <a:ext cx="3930203" cy="572095"/>
                    <a:chOff x="2454537" y="730103"/>
                    <a:chExt cx="3930203" cy="572095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454537" y="1159426"/>
                      <a:ext cx="3930203" cy="142772"/>
                      <a:chOff x="2459023" y="1183875"/>
                      <a:chExt cx="3930203" cy="142772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6386101" y="1188501"/>
                        <a:ext cx="0" cy="1381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4" name="Group 23"/>
                      <p:cNvGrpSpPr/>
                      <p:nvPr/>
                    </p:nvGrpSpPr>
                    <p:grpSpPr>
                      <a:xfrm>
                        <a:off x="2459023" y="1183875"/>
                        <a:ext cx="3930203" cy="139482"/>
                        <a:chOff x="2459023" y="1183875"/>
                        <a:chExt cx="3930203" cy="139482"/>
                      </a:xfrm>
                    </p:grpSpPr>
                    <p:cxnSp>
                      <p:nvCxnSpPr>
                        <p:cNvPr id="9" name="Straight Connector 8"/>
                        <p:cNvCxnSpPr/>
                        <p:nvPr/>
                      </p:nvCxnSpPr>
                      <p:spPr>
                        <a:xfrm>
                          <a:off x="2459023" y="1183875"/>
                          <a:ext cx="3930203" cy="253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" name="Straight Connector 22"/>
                        <p:cNvCxnSpPr/>
                        <p:nvPr/>
                      </p:nvCxnSpPr>
                      <p:spPr>
                        <a:xfrm>
                          <a:off x="2460420" y="1185211"/>
                          <a:ext cx="0" cy="13814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3877339" y="730103"/>
                      <a:ext cx="116455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A</a:t>
                      </a:r>
                    </a:p>
                  </p:txBody>
                </p:sp>
              </p:grp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6463017" y="726563"/>
                  <a:ext cx="3930203" cy="572095"/>
                  <a:chOff x="2454537" y="730103"/>
                  <a:chExt cx="3930203" cy="572095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2454537" y="1159426"/>
                    <a:ext cx="3930203" cy="142772"/>
                    <a:chOff x="2459023" y="1183875"/>
                    <a:chExt cx="3930203" cy="142772"/>
                  </a:xfrm>
                </p:grpSpPr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6386101" y="1188501"/>
                      <a:ext cx="0" cy="1381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2459023" y="1183875"/>
                      <a:ext cx="3930203" cy="139482"/>
                      <a:chOff x="2459023" y="1183875"/>
                      <a:chExt cx="3930203" cy="139482"/>
                    </a:xfrm>
                  </p:grpSpPr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>
                        <a:off x="2459023" y="1183875"/>
                        <a:ext cx="3930203" cy="253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>
                        <a:off x="2460420" y="1185211"/>
                        <a:ext cx="0" cy="1381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877339" y="730103"/>
                    <a:ext cx="116410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Group B</a:t>
                    </a:r>
                  </a:p>
                </p:txBody>
              </p:sp>
            </p:grpSp>
          </p:grpSp>
          <p:sp>
            <p:nvSpPr>
              <p:cNvPr id="2" name="TextBox 1"/>
              <p:cNvSpPr txBox="1"/>
              <p:nvPr/>
            </p:nvSpPr>
            <p:spPr>
              <a:xfrm>
                <a:off x="2112264" y="411480"/>
                <a:ext cx="614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>
                    <a:latin typeface="Times" panose="02020603050405020304" pitchFamily="18" charset="0"/>
                  </a:rPr>
                  <a:t>a)</a:t>
                </a:r>
                <a:endParaRPr lang="en-CA" b="1" dirty="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109216" y="3828288"/>
              <a:ext cx="614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latin typeface="Times" panose="02020603050405020304" pitchFamily="18" charset="0"/>
                </a:rPr>
                <a:t>b</a:t>
              </a:r>
              <a:r>
                <a:rPr lang="en-CA" b="1" dirty="0" smtClean="0">
                  <a:latin typeface="Times" panose="02020603050405020304" pitchFamily="18" charset="0"/>
                </a:rPr>
                <a:t>)</a:t>
              </a:r>
              <a:endParaRPr lang="en-CA" b="1" dirty="0"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3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30428" y="-330200"/>
            <a:ext cx="12172555" cy="7687930"/>
            <a:chOff x="730428" y="-330200"/>
            <a:chExt cx="12172555" cy="7687930"/>
          </a:xfrm>
        </p:grpSpPr>
        <p:sp>
          <p:nvSpPr>
            <p:cNvPr id="45" name="Rectangle 44"/>
            <p:cNvSpPr/>
            <p:nvPr/>
          </p:nvSpPr>
          <p:spPr>
            <a:xfrm>
              <a:off x="850900" y="-330200"/>
              <a:ext cx="11823700" cy="7658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30428" y="-301629"/>
              <a:ext cx="12172555" cy="7659359"/>
              <a:chOff x="730428" y="-301629"/>
              <a:chExt cx="12172555" cy="765935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30428" y="-301629"/>
                <a:ext cx="12172555" cy="7659359"/>
                <a:chOff x="730428" y="-301629"/>
                <a:chExt cx="12172555" cy="7659359"/>
              </a:xfrm>
            </p:grpSpPr>
            <p:pic>
              <p:nvPicPr>
                <p:cNvPr id="40" name="Picture 39"/>
                <p:cNvPicPr/>
                <p:nvPr/>
              </p:nvPicPr>
              <p:blipFill rotWithShape="1">
                <a:blip r:embed="rId3"/>
                <a:srcRect l="19951"/>
                <a:stretch/>
              </p:blipFill>
              <p:spPr>
                <a:xfrm>
                  <a:off x="10396728" y="-2858"/>
                  <a:ext cx="1258570" cy="6772275"/>
                </a:xfrm>
                <a:prstGeom prst="rect">
                  <a:avLst/>
                </a:prstGeom>
              </p:spPr>
            </p:pic>
            <p:grpSp>
              <p:nvGrpSpPr>
                <p:cNvPr id="11" name="Group 10"/>
                <p:cNvGrpSpPr/>
                <p:nvPr/>
              </p:nvGrpSpPr>
              <p:grpSpPr>
                <a:xfrm>
                  <a:off x="730428" y="-301629"/>
                  <a:ext cx="12172555" cy="7659359"/>
                  <a:chOff x="730428" y="-301629"/>
                  <a:chExt cx="12172555" cy="7659359"/>
                </a:xfrm>
              </p:grpSpPr>
              <p:pic>
                <p:nvPicPr>
                  <p:cNvPr id="38" name="Picture 37"/>
                  <p:cNvPicPr/>
                  <p:nvPr/>
                </p:nvPicPr>
                <p:blipFill rotWithShape="1">
                  <a:blip r:embed="rId4"/>
                  <a:srcRect l="19370"/>
                  <a:stretch/>
                </p:blipFill>
                <p:spPr>
                  <a:xfrm>
                    <a:off x="5376672" y="-2858"/>
                    <a:ext cx="1267714" cy="6772275"/>
                  </a:xfrm>
                  <a:prstGeom prst="rect">
                    <a:avLst/>
                  </a:prstGeom>
                </p:spPr>
              </p:pic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730428" y="-301629"/>
                    <a:ext cx="12172555" cy="7659359"/>
                    <a:chOff x="730428" y="-301629"/>
                    <a:chExt cx="12172555" cy="7659359"/>
                  </a:xfrm>
                </p:grpSpPr>
                <p:pic>
                  <p:nvPicPr>
                    <p:cNvPr id="36" name="Picture 35"/>
                    <p:cNvPicPr/>
                    <p:nvPr/>
                  </p:nvPicPr>
                  <p:blipFill rotWithShape="1">
                    <a:blip r:embed="rId5"/>
                    <a:srcRect l="19370"/>
                    <a:stretch/>
                  </p:blipFill>
                  <p:spPr>
                    <a:xfrm>
                      <a:off x="2871216" y="-2858"/>
                      <a:ext cx="1267714" cy="677227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30428" y="-301629"/>
                      <a:ext cx="12172555" cy="7659359"/>
                      <a:chOff x="730428" y="-301629"/>
                      <a:chExt cx="12172555" cy="7659359"/>
                    </a:xfrm>
                  </p:grpSpPr>
                  <p:pic>
                    <p:nvPicPr>
                      <p:cNvPr id="34" name="Picture 3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2812" y="0"/>
                        <a:ext cx="1573057" cy="677570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" name="Group 5"/>
                      <p:cNvGrpSpPr/>
                      <p:nvPr/>
                    </p:nvGrpSpPr>
                    <p:grpSpPr>
                      <a:xfrm>
                        <a:off x="730428" y="-301629"/>
                        <a:ext cx="12172555" cy="7659359"/>
                        <a:chOff x="730428" y="-301629"/>
                        <a:chExt cx="12172555" cy="7659359"/>
                      </a:xfrm>
                    </p:grpSpPr>
                    <p:grpSp>
                      <p:nvGrpSpPr>
                        <p:cNvPr id="5" name="Group 4"/>
                        <p:cNvGrpSpPr/>
                        <p:nvPr/>
                      </p:nvGrpSpPr>
                      <p:grpSpPr>
                        <a:xfrm>
                          <a:off x="3270834" y="-297279"/>
                          <a:ext cx="6804906" cy="410809"/>
                          <a:chOff x="3270834" y="-297279"/>
                          <a:chExt cx="6804906" cy="410809"/>
                        </a:xfrm>
                      </p:grpSpPr>
                      <p:sp>
                        <p:nvSpPr>
                          <p:cNvPr id="25" name="TextBox 24"/>
                          <p:cNvSpPr txBox="1"/>
                          <p:nvPr/>
                        </p:nvSpPr>
                        <p:spPr>
                          <a:xfrm>
                            <a:off x="3270834" y="-297279"/>
                            <a:ext cx="505267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CA" sz="20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0.2</a:t>
                            </a:r>
                            <a:endParaRPr lang="en-CA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6" name="TextBox 25"/>
                          <p:cNvSpPr txBox="1"/>
                          <p:nvPr/>
                        </p:nvSpPr>
                        <p:spPr>
                          <a:xfrm>
                            <a:off x="7140774" y="-286580"/>
                            <a:ext cx="312906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CA" sz="20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en-CA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7" name="TextBox 26"/>
                          <p:cNvSpPr txBox="1"/>
                          <p:nvPr/>
                        </p:nvSpPr>
                        <p:spPr>
                          <a:xfrm>
                            <a:off x="9570473" y="-295287"/>
                            <a:ext cx="505267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CA" sz="20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1.5</a:t>
                            </a:r>
                            <a:endParaRPr lang="en-CA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" name="Group 3"/>
                        <p:cNvGrpSpPr/>
                        <p:nvPr/>
                      </p:nvGrpSpPr>
                      <p:grpSpPr>
                        <a:xfrm>
                          <a:off x="730428" y="-301629"/>
                          <a:ext cx="12172555" cy="7659359"/>
                          <a:chOff x="730428" y="-301629"/>
                          <a:chExt cx="12172555" cy="7659359"/>
                        </a:xfrm>
                      </p:grpSpPr>
                      <p:grpSp>
                        <p:nvGrpSpPr>
                          <p:cNvPr id="3" name="Group 2"/>
                          <p:cNvGrpSpPr/>
                          <p:nvPr/>
                        </p:nvGrpSpPr>
                        <p:grpSpPr>
                          <a:xfrm>
                            <a:off x="730428" y="-301629"/>
                            <a:ext cx="12172555" cy="7659359"/>
                            <a:chOff x="730428" y="-301629"/>
                            <a:chExt cx="12172555" cy="7659359"/>
                          </a:xfrm>
                        </p:grpSpPr>
                        <p:grpSp>
                          <p:nvGrpSpPr>
                            <p:cNvPr id="30" name="Group 29"/>
                            <p:cNvGrpSpPr/>
                            <p:nvPr/>
                          </p:nvGrpSpPr>
                          <p:grpSpPr>
                            <a:xfrm>
                              <a:off x="730428" y="-301629"/>
                              <a:ext cx="12172555" cy="7659359"/>
                              <a:chOff x="730428" y="-301629"/>
                              <a:chExt cx="12172555" cy="7659359"/>
                            </a:xfrm>
                          </p:grpSpPr>
                          <p:grpSp>
                            <p:nvGrpSpPr>
                              <p:cNvPr id="76" name="Group 75"/>
                              <p:cNvGrpSpPr/>
                              <p:nvPr/>
                            </p:nvGrpSpPr>
                            <p:grpSpPr>
                              <a:xfrm>
                                <a:off x="730428" y="-301629"/>
                                <a:ext cx="12172555" cy="7659359"/>
                                <a:chOff x="11447" y="341131"/>
                                <a:chExt cx="11859920" cy="6142633"/>
                              </a:xfrm>
                            </p:grpSpPr>
                            <p:grpSp>
                              <p:nvGrpSpPr>
                                <p:cNvPr id="9" name="Group 8"/>
                                <p:cNvGrpSpPr/>
                                <p:nvPr/>
                              </p:nvGrpSpPr>
                              <p:grpSpPr>
                                <a:xfrm>
                                  <a:off x="1387975" y="341131"/>
                                  <a:ext cx="10483392" cy="6142633"/>
                                  <a:chOff x="1229846" y="369985"/>
                                  <a:chExt cx="10483392" cy="6142633"/>
                                </a:xfrm>
                              </p:grpSpPr>
                              <p:sp>
                                <p:nvSpPr>
                                  <p:cNvPr id="20" name="TextBox 19"/>
                                  <p:cNvSpPr txBox="1"/>
                                  <p:nvPr/>
                                </p:nvSpPr>
                                <p:spPr>
                                  <a:xfrm>
                                    <a:off x="1229846" y="372747"/>
                                    <a:ext cx="304870" cy="32087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CA" sz="2000" b="1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0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21" name="TextBox 20"/>
                                  <p:cNvSpPr txBox="1"/>
                                  <p:nvPr/>
                                </p:nvSpPr>
                                <p:spPr>
                                  <a:xfrm>
                                    <a:off x="3588489" y="369985"/>
                                    <a:ext cx="492290" cy="32087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CA" sz="2000" b="1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0.4</a:t>
                                    </a:r>
                                    <a:endParaRPr lang="en-CA" sz="20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2" name="TextBox 21"/>
                                  <p:cNvSpPr txBox="1"/>
                                  <p:nvPr/>
                                </p:nvSpPr>
                                <p:spPr>
                                  <a:xfrm>
                                    <a:off x="4813456" y="373567"/>
                                    <a:ext cx="492291" cy="32087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CA" sz="2000" b="1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0.8</a:t>
                                    </a:r>
                                    <a:endParaRPr lang="en-CA" sz="20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3" name="TextBox 22"/>
                                  <p:cNvSpPr txBox="1"/>
                                  <p:nvPr/>
                                </p:nvSpPr>
                                <p:spPr>
                                  <a:xfrm>
                                    <a:off x="7163890" y="371582"/>
                                    <a:ext cx="617237" cy="32087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CA" sz="2000" b="1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1.25</a:t>
                                    </a:r>
                                    <a:endParaRPr lang="en-CA" sz="20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4" name="TextBox 2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9643894" y="370581"/>
                                    <a:ext cx="617237" cy="320879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CA" sz="2000" b="1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1.75</a:t>
                                    </a:r>
                                    <a:endParaRPr lang="en-CA" sz="20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8" name="Group 7"/>
                                  <p:cNvGrpSpPr/>
                                  <p:nvPr/>
                                </p:nvGrpSpPr>
                                <p:grpSpPr>
                                  <a:xfrm>
                                    <a:off x="3790319" y="533639"/>
                                    <a:ext cx="7922919" cy="5978979"/>
                                    <a:chOff x="3790319" y="533639"/>
                                    <a:chExt cx="7922919" cy="5978979"/>
                                  </a:xfrm>
                                </p:grpSpPr>
                                <p:sp>
                                  <p:nvSpPr>
                                    <p:cNvPr id="15" name="TextBox 14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0432161" y="3254954"/>
                                      <a:ext cx="1280200" cy="37024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CA" sz="2400" b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P75016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6" name="TextBox 15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0445211" y="4615079"/>
                                      <a:ext cx="1268027" cy="37024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CA" sz="2400" b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P78048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8" name="TextBox 17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0422274" y="533639"/>
                                      <a:ext cx="1100148" cy="37024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CA" sz="2400" b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FH1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39" name="TextBox 38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3790319" y="6043642"/>
                                      <a:ext cx="3602464" cy="46897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CA" sz="3200" b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Time of Reading (h)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7" name="TextBox 16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0428050" y="1894812"/>
                                      <a:ext cx="1061174" cy="37024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CA" sz="2400" b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GC75</a:t>
                                      </a:r>
                                    </a:p>
                                  </p:txBody>
                                </p:sp>
                              </p:grpSp>
                            </p:grpSp>
                            <p:sp>
                              <p:nvSpPr>
                                <p:cNvPr id="141" name="TextBox 140"/>
                                <p:cNvSpPr txBox="1"/>
                                <p:nvPr/>
                              </p:nvSpPr>
                              <p:spPr>
                                <a:xfrm rot="16200000">
                                  <a:off x="-1430969" y="2918649"/>
                                  <a:ext cx="3454589" cy="56975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CA" sz="32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Optical Density (OD</a:t>
                                  </a:r>
                                  <a:r>
                                    <a:rPr lang="en-CA" sz="3200" b="1" baseline="-25000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600</a:t>
                                  </a:r>
                                  <a:r>
                                    <a:rPr lang="en-CA" sz="3200" b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)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28" name="Group 27"/>
                              <p:cNvGrpSpPr/>
                              <p:nvPr/>
                            </p:nvGrpSpPr>
                            <p:grpSpPr>
                              <a:xfrm>
                                <a:off x="4103454" y="0"/>
                                <a:ext cx="5048632" cy="6772275"/>
                                <a:chOff x="4103454" y="0"/>
                                <a:chExt cx="5048632" cy="6772275"/>
                              </a:xfrm>
                            </p:grpSpPr>
                            <p:pic>
                              <p:nvPicPr>
                                <p:cNvPr id="52" name="Picture 51"/>
                                <p:cNvPicPr/>
                                <p:nvPr/>
                              </p:nvPicPr>
                              <p:blipFill rotWithShape="1">
                                <a:blip r:embed="rId7"/>
                                <a:srcRect l="18115"/>
                                <a:stretch/>
                              </p:blipFill>
                              <p:spPr>
                                <a:xfrm>
                                  <a:off x="4103454" y="0"/>
                                  <a:ext cx="1287446" cy="67722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56" name="Picture 55"/>
                                <p:cNvPicPr/>
                                <p:nvPr/>
                              </p:nvPicPr>
                              <p:blipFill rotWithShape="1">
                                <a:blip r:embed="rId8"/>
                                <a:srcRect l="18115"/>
                                <a:stretch/>
                              </p:blipFill>
                              <p:spPr>
                                <a:xfrm>
                                  <a:off x="7864641" y="0"/>
                                  <a:ext cx="1287445" cy="677227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</p:grpSp>
                        <p:pic>
                          <p:nvPicPr>
                            <p:cNvPr id="31" name="Picture 30"/>
                            <p:cNvPicPr/>
                            <p:nvPr/>
                          </p:nvPicPr>
                          <p:blipFill rotWithShape="1">
                            <a:blip r:embed="rId9"/>
                            <a:srcRect l="18429"/>
                            <a:stretch/>
                          </p:blipFill>
                          <p:spPr>
                            <a:xfrm>
                              <a:off x="6618514" y="0"/>
                              <a:ext cx="1282518" cy="6772275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2" name="Picture 31"/>
                          <p:cNvPicPr/>
                          <p:nvPr/>
                        </p:nvPicPr>
                        <p:blipFill rotWithShape="1">
                          <a:blip r:embed="rId10"/>
                          <a:srcRect l="17874"/>
                          <a:stretch/>
                        </p:blipFill>
                        <p:spPr>
                          <a:xfrm>
                            <a:off x="9117866" y="-683"/>
                            <a:ext cx="1291240" cy="677227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</p:grp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11602999" y="171420"/>
                <a:ext cx="1129310" cy="5424904"/>
                <a:chOff x="11602999" y="171420"/>
                <a:chExt cx="1129310" cy="542490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11602999" y="171420"/>
                  <a:ext cx="11291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Group A</a:t>
                  </a:r>
                  <a:endParaRPr lang="en-CA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11602999" y="1873220"/>
                  <a:ext cx="1129310" cy="3723104"/>
                  <a:chOff x="11602999" y="1873220"/>
                  <a:chExt cx="1129310" cy="3723104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602999" y="1873220"/>
                    <a:ext cx="11291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Group A</a:t>
                    </a:r>
                    <a:endParaRPr lang="en-CA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1602999" y="3562320"/>
                    <a:ext cx="11291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Group B</a:t>
                    </a:r>
                    <a:endParaRPr lang="en-CA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1603160" y="5257770"/>
                    <a:ext cx="11291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Group B</a:t>
                    </a:r>
                    <a:endParaRPr lang="en-CA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303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0" y="88392"/>
              <a:ext cx="12192000" cy="6769608"/>
              <a:chOff x="0" y="88392"/>
              <a:chExt cx="12192000" cy="676960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0" y="100584"/>
                <a:ext cx="12192000" cy="6757416"/>
                <a:chOff x="0" y="100584"/>
                <a:chExt cx="12192000" cy="6757416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0" y="133090"/>
                  <a:ext cx="12192000" cy="6724910"/>
                  <a:chOff x="0" y="133090"/>
                  <a:chExt cx="12192000" cy="6724910"/>
                </a:xfrm>
              </p:grpSpPr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0" y="133090"/>
                    <a:ext cx="12192000" cy="6724910"/>
                    <a:chOff x="0" y="187954"/>
                    <a:chExt cx="12192000" cy="6724910"/>
                  </a:xfrm>
                </p:grpSpPr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0" y="187954"/>
                      <a:ext cx="12192000" cy="6724910"/>
                      <a:chOff x="0" y="180003"/>
                      <a:chExt cx="12192000" cy="6724910"/>
                    </a:xfrm>
                  </p:grpSpPr>
                  <p:pic>
                    <p:nvPicPr>
                      <p:cNvPr id="42" name="Picture 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513" r="28590" b="10644"/>
                      <a:stretch/>
                    </p:blipFill>
                    <p:spPr>
                      <a:xfrm>
                        <a:off x="6601968" y="180003"/>
                        <a:ext cx="5590032" cy="567853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3" name="Picture 4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380" t="84863" r="28604" b="8650"/>
                      <a:stretch/>
                    </p:blipFill>
                    <p:spPr>
                      <a:xfrm>
                        <a:off x="6687920" y="5854161"/>
                        <a:ext cx="5504080" cy="41148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" name="Group 10"/>
                      <p:cNvGrpSpPr/>
                      <p:nvPr/>
                    </p:nvGrpSpPr>
                    <p:grpSpPr>
                      <a:xfrm>
                        <a:off x="6049583" y="768483"/>
                        <a:ext cx="6020345" cy="6136430"/>
                        <a:chOff x="6049583" y="768483"/>
                        <a:chExt cx="6020345" cy="6136430"/>
                      </a:xfrm>
                    </p:grpSpPr>
                    <p:pic>
                      <p:nvPicPr>
                        <p:cNvPr id="8" name="Picture 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5197" t="49194" r="2008" b="39960"/>
                        <a:stretch/>
                      </p:blipFill>
                      <p:spPr>
                        <a:xfrm>
                          <a:off x="9978895" y="768483"/>
                          <a:ext cx="2091033" cy="68881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Picture 9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4068" t="90856" r="51395" b="1345"/>
                        <a:stretch/>
                      </p:blipFill>
                      <p:spPr>
                        <a:xfrm>
                          <a:off x="6049583" y="6409613"/>
                          <a:ext cx="1333500" cy="4953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3607" r="28646" b="9906"/>
                      <a:stretch/>
                    </p:blipFill>
                    <p:spPr>
                      <a:xfrm>
                        <a:off x="0" y="5769864"/>
                        <a:ext cx="6534150" cy="4114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9" name="Picture 38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8738" b="11866"/>
                      <a:stretch/>
                    </p:blipFill>
                    <p:spPr>
                      <a:xfrm>
                        <a:off x="0" y="182346"/>
                        <a:ext cx="6528816" cy="559008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1271588" y="620776"/>
                      <a:ext cx="10661201" cy="4550954"/>
                      <a:chOff x="1271588" y="620776"/>
                      <a:chExt cx="10661201" cy="4550954"/>
                    </a:xfrm>
                  </p:grpSpPr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>
                        <a:off x="1271588" y="1222373"/>
                        <a:ext cx="1008062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>
                        <a:off x="3944938" y="1212860"/>
                        <a:ext cx="1008062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>
                        <a:off x="8256588" y="4911215"/>
                        <a:ext cx="1008062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" name="TextBox 79"/>
                      <p:cNvSpPr txBox="1"/>
                      <p:nvPr/>
                    </p:nvSpPr>
                    <p:spPr>
                      <a:xfrm>
                        <a:off x="1572768" y="923544"/>
                        <a:ext cx="319532" cy="5539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3000" dirty="0"/>
                          <a:t>*</a:t>
                        </a:r>
                      </a:p>
                    </p:txBody>
                  </p:sp>
                  <p:sp>
                    <p:nvSpPr>
                      <p:cNvPr id="82" name="TextBox 81"/>
                      <p:cNvSpPr txBox="1"/>
                      <p:nvPr/>
                    </p:nvSpPr>
                    <p:spPr>
                      <a:xfrm>
                        <a:off x="4251960" y="914400"/>
                        <a:ext cx="171184" cy="5539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3000" dirty="0"/>
                          <a:t>*</a:t>
                        </a:r>
                      </a:p>
                    </p:txBody>
                  </p:sp>
                  <p:sp>
                    <p:nvSpPr>
                      <p:cNvPr id="85" name="TextBox 84"/>
                      <p:cNvSpPr txBox="1"/>
                      <p:nvPr/>
                    </p:nvSpPr>
                    <p:spPr>
                      <a:xfrm>
                        <a:off x="8550659" y="4617732"/>
                        <a:ext cx="293090" cy="5539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3000" dirty="0"/>
                          <a:t>*</a:t>
                        </a:r>
                      </a:p>
                    </p:txBody>
                  </p:sp>
                  <p:cxnSp>
                    <p:nvCxnSpPr>
                      <p:cNvPr id="87" name="Straight Connector 86"/>
                      <p:cNvCxnSpPr/>
                      <p:nvPr/>
                    </p:nvCxnSpPr>
                    <p:spPr>
                      <a:xfrm>
                        <a:off x="10924727" y="4745169"/>
                        <a:ext cx="1008062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11218798" y="4451686"/>
                        <a:ext cx="293090" cy="5539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3000" dirty="0"/>
                          <a:t>*</a:t>
                        </a:r>
                      </a:p>
                    </p:txBody>
                  </p:sp>
                  <p:cxnSp>
                    <p:nvCxnSpPr>
                      <p:cNvPr id="92" name="Straight Connector 91"/>
                      <p:cNvCxnSpPr/>
                      <p:nvPr/>
                    </p:nvCxnSpPr>
                    <p:spPr>
                      <a:xfrm>
                        <a:off x="2611438" y="919605"/>
                        <a:ext cx="1008062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5" name="TextBox 94"/>
                      <p:cNvSpPr txBox="1"/>
                      <p:nvPr/>
                    </p:nvSpPr>
                    <p:spPr>
                      <a:xfrm>
                        <a:off x="2912618" y="620776"/>
                        <a:ext cx="319532" cy="5539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CA" sz="3000" dirty="0"/>
                          <a:t>*</a:t>
                        </a:r>
                      </a:p>
                    </p:txBody>
                  </p:sp>
                </p:grpSp>
              </p:grpSp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1552575" y="6141274"/>
                    <a:ext cx="4645941" cy="482123"/>
                    <a:chOff x="1558925" y="6249224"/>
                    <a:chExt cx="4645941" cy="482123"/>
                  </a:xfrm>
                </p:grpSpPr>
                <p:cxnSp>
                  <p:nvCxnSpPr>
                    <p:cNvPr id="101" name="Straight Connector 100"/>
                    <p:cNvCxnSpPr/>
                    <p:nvPr/>
                  </p:nvCxnSpPr>
                  <p:spPr>
                    <a:xfrm>
                      <a:off x="1558925" y="6381750"/>
                      <a:ext cx="194468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988980" y="6300460"/>
                      <a:ext cx="116455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A</a:t>
                      </a:r>
                    </a:p>
                  </p:txBody>
                </p:sp>
                <p:cxnSp>
                  <p:nvCxnSpPr>
                    <p:cNvPr id="110" name="Straight Connector 109"/>
                    <p:cNvCxnSpPr/>
                    <p:nvPr/>
                  </p:nvCxnSpPr>
                  <p:spPr>
                    <a:xfrm flipV="1">
                      <a:off x="1558925" y="6250048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/>
                    <p:cNvCxnSpPr/>
                    <p:nvPr/>
                  </p:nvCxnSpPr>
                  <p:spPr>
                    <a:xfrm flipV="1">
                      <a:off x="3503613" y="6251699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/>
                    <p:cNvCxnSpPr/>
                    <p:nvPr/>
                  </p:nvCxnSpPr>
                  <p:spPr>
                    <a:xfrm>
                      <a:off x="3975089" y="6380926"/>
                      <a:ext cx="2228861" cy="82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4579438" y="6299636"/>
                      <a:ext cx="11641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B</a:t>
                      </a:r>
                      <a:endParaRPr lang="en-CA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18" name="Straight Connector 117"/>
                    <p:cNvCxnSpPr/>
                    <p:nvPr/>
                  </p:nvCxnSpPr>
                  <p:spPr>
                    <a:xfrm flipV="1">
                      <a:off x="3975089" y="6249224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 flipV="1">
                      <a:off x="6204866" y="6250875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2" name="Group 131"/>
                  <p:cNvGrpSpPr/>
                  <p:nvPr/>
                </p:nvGrpSpPr>
                <p:grpSpPr>
                  <a:xfrm>
                    <a:off x="7197725" y="6134924"/>
                    <a:ext cx="4645941" cy="482123"/>
                    <a:chOff x="1558925" y="6249224"/>
                    <a:chExt cx="4645941" cy="482123"/>
                  </a:xfrm>
                </p:grpSpPr>
                <p:cxnSp>
                  <p:nvCxnSpPr>
                    <p:cNvPr id="133" name="Straight Connector 132"/>
                    <p:cNvCxnSpPr/>
                    <p:nvPr/>
                  </p:nvCxnSpPr>
                  <p:spPr>
                    <a:xfrm>
                      <a:off x="1558925" y="6381750"/>
                      <a:ext cx="194468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1988980" y="6300460"/>
                      <a:ext cx="116455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A</a:t>
                      </a:r>
                    </a:p>
                  </p:txBody>
                </p:sp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 flipV="1">
                      <a:off x="1558925" y="6250048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3503613" y="6251699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/>
                    <p:cNvCxnSpPr/>
                    <p:nvPr/>
                  </p:nvCxnSpPr>
                  <p:spPr>
                    <a:xfrm>
                      <a:off x="3975089" y="6380926"/>
                      <a:ext cx="2228861" cy="82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4579438" y="6299636"/>
                      <a:ext cx="116410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B</a:t>
                      </a:r>
                      <a:endParaRPr lang="en-CA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39" name="Straight Connector 138"/>
                    <p:cNvCxnSpPr/>
                    <p:nvPr/>
                  </p:nvCxnSpPr>
                  <p:spPr>
                    <a:xfrm flipV="1">
                      <a:off x="3975089" y="6249224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/>
                    <p:cNvCxnSpPr/>
                    <p:nvPr/>
                  </p:nvCxnSpPr>
                  <p:spPr>
                    <a:xfrm flipV="1">
                      <a:off x="6204866" y="6250875"/>
                      <a:ext cx="0" cy="13170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964598" y="100584"/>
                  <a:ext cx="5052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3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CA" sz="3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CA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6594254" y="88392"/>
                <a:ext cx="5261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endParaRPr lang="en-CA" sz="3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34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73386" y="3976"/>
            <a:ext cx="5143500" cy="6858000"/>
            <a:chOff x="3273386" y="3976"/>
            <a:chExt cx="5143500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3273386" y="3976"/>
              <a:ext cx="5143500" cy="6858000"/>
              <a:chOff x="3273386" y="3976"/>
              <a:chExt cx="5143500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386" y="3976"/>
                <a:ext cx="5143500" cy="6858000"/>
              </a:xfrm>
              <a:prstGeom prst="rect">
                <a:avLst/>
              </a:prstGeom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3682203" y="369428"/>
                <a:ext cx="4518912" cy="4576858"/>
                <a:chOff x="3671952" y="363277"/>
                <a:chExt cx="4518912" cy="4576858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671952" y="878864"/>
                  <a:ext cx="1098961" cy="472233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676052" y="363277"/>
                  <a:ext cx="1084569" cy="47321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3676052" y="1393456"/>
                  <a:ext cx="1090719" cy="46814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673504" y="1907064"/>
                  <a:ext cx="1093267" cy="46914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813928" y="879855"/>
                  <a:ext cx="1096869" cy="469192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4813928" y="1391478"/>
                  <a:ext cx="1096016" cy="47012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811877" y="1905086"/>
                  <a:ext cx="1098070" cy="47317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4816191" y="3960507"/>
                  <a:ext cx="1090505" cy="47002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953851" y="1392470"/>
                  <a:ext cx="1097107" cy="47528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955902" y="1906078"/>
                  <a:ext cx="1095060" cy="47491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955620" y="2934283"/>
                  <a:ext cx="1093051" cy="46498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955623" y="3447891"/>
                  <a:ext cx="1093338" cy="47491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7098387" y="3454748"/>
                  <a:ext cx="1090355" cy="45612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098458" y="2938243"/>
                  <a:ext cx="1092334" cy="46403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100507" y="3965227"/>
                  <a:ext cx="1090357" cy="46120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099928" y="4481790"/>
                  <a:ext cx="1086617" cy="45834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" name="TextBox 1"/>
            <p:cNvSpPr txBox="1"/>
            <p:nvPr/>
          </p:nvSpPr>
          <p:spPr>
            <a:xfrm>
              <a:off x="3439307" y="102878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34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273552" y="0"/>
            <a:ext cx="5147310" cy="6858000"/>
            <a:chOff x="3273552" y="0"/>
            <a:chExt cx="5147310" cy="6858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" r="1"/>
            <a:stretch/>
          </p:blipFill>
          <p:spPr>
            <a:xfrm>
              <a:off x="3273552" y="0"/>
              <a:ext cx="5147310" cy="68580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439307" y="102878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CA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4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0586" y="3"/>
            <a:ext cx="4588327" cy="6858000"/>
            <a:chOff x="1420586" y="3"/>
            <a:chExt cx="4588327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8" r="-59"/>
            <a:stretch/>
          </p:blipFill>
          <p:spPr>
            <a:xfrm>
              <a:off x="1420586" y="3"/>
              <a:ext cx="4588327" cy="68580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529735" y="161806"/>
              <a:ext cx="4225653" cy="4294327"/>
              <a:chOff x="1529735" y="161806"/>
              <a:chExt cx="4225653" cy="4294327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55765" y="442452"/>
                <a:ext cx="3999623" cy="4013681"/>
                <a:chOff x="1755765" y="442452"/>
                <a:chExt cx="3999623" cy="4013681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1755765" y="1467981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755765" y="1976808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755765" y="442452"/>
                  <a:ext cx="1966106" cy="45194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755765" y="959163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789282" y="951786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9278" y="1467983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789278" y="1976803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9278" y="4012079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1529735" y="161806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endParaRPr lang="en-CA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408029" y="2716"/>
            <a:ext cx="4578032" cy="6858000"/>
            <a:chOff x="6408029" y="2716"/>
            <a:chExt cx="4578032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6408029" y="2716"/>
              <a:ext cx="4578032" cy="6858000"/>
              <a:chOff x="6408029" y="2716"/>
              <a:chExt cx="4578032" cy="68580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2"/>
              <a:stretch/>
            </p:blipFill>
            <p:spPr>
              <a:xfrm>
                <a:off x="6408029" y="2716"/>
                <a:ext cx="4578032" cy="6858000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6745636" y="1465527"/>
                <a:ext cx="4001388" cy="3504349"/>
                <a:chOff x="6745636" y="1465527"/>
                <a:chExt cx="4001388" cy="3504349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8780918" y="4016995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780918" y="4525822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8780918" y="2991466"/>
                  <a:ext cx="1966106" cy="45194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8780918" y="3508177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45639" y="1465527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745639" y="1974347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745636" y="3500803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745636" y="4009623"/>
                  <a:ext cx="1966106" cy="44405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8" name="TextBox 27"/>
            <p:cNvSpPr txBox="1"/>
            <p:nvPr/>
          </p:nvSpPr>
          <p:spPr>
            <a:xfrm>
              <a:off x="6508935" y="16408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CA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0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12421" y="0"/>
            <a:ext cx="4604658" cy="6858000"/>
            <a:chOff x="1412421" y="0"/>
            <a:chExt cx="4604658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56" r="-59"/>
            <a:stretch/>
          </p:blipFill>
          <p:spPr>
            <a:xfrm>
              <a:off x="1412421" y="0"/>
              <a:ext cx="4604658" cy="6858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546063" y="161806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CA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18997" y="4550"/>
            <a:ext cx="4571029" cy="6856852"/>
            <a:chOff x="6418997" y="4550"/>
            <a:chExt cx="4571029" cy="685685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" t="17" r="-2"/>
            <a:stretch/>
          </p:blipFill>
          <p:spPr>
            <a:xfrm>
              <a:off x="6418997" y="4550"/>
              <a:ext cx="4571029" cy="685685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08935" y="164080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d)</a:t>
              </a:r>
              <a:endPara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8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10333</TotalTime>
  <Words>143</Words>
  <Application>Microsoft Office PowerPoint</Application>
  <PresentationFormat>Widescreen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Syvolos</dc:creator>
  <cp:lastModifiedBy>Yana Syvolos</cp:lastModifiedBy>
  <cp:revision>380</cp:revision>
  <dcterms:created xsi:type="dcterms:W3CDTF">2023-04-20T14:52:01Z</dcterms:created>
  <dcterms:modified xsi:type="dcterms:W3CDTF">2023-11-22T20:20:46Z</dcterms:modified>
</cp:coreProperties>
</file>